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ab43f4c0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ab43f4c0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0baf996c1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0baf996c1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ab43f4c0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ab43f4c0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ab43f4c0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0ab43f4c0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baf996c1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baf996c1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ab43f4c0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ab43f4c0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ab43f4c0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ab43f4c0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0ab43f4c0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0ab43f4c0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ab43f4c0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0ab43f4c0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ab43f4c0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0ab43f4c0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0ab43f4c0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0ab43f4c0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ae4a76c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ae4a76c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ab43f4c0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0ab43f4c0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0ab43f4c0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0ab43f4c0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0ab43f4c0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0ab43f4c0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ab43f4c0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ab43f4c0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ab43f4c0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0ab43f4c0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ab43f4c0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0ab43f4c0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ab43f4c0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0ab43f4c0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ab43f4c0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ab43f4c0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lab.google/" TargetMode="External"/><Relationship Id="rId4" Type="http://schemas.openxmlformats.org/officeDocument/2006/relationships/hyperlink" Target="https://colab.research.google.com/drive/1EDj4ZKYr77WEsWkoYj_7W3JUCBmn7Bu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r4h1/Mini-Curso-de-IA-e-Vis-o-Computacional/blob/main/Open%20CV.py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r4h1/Mini-Curso-de-IA-e-Vis-o-Computacional/blob/main/Detectando_Rostos_Conhecidos.py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r4h1/Mini-Curso-de-IA-e-Vis-o-Computacional/blob/main/haarcascade_frontalface_default.xml" TargetMode="External"/><Relationship Id="rId4" Type="http://schemas.openxmlformats.org/officeDocument/2006/relationships/hyperlink" Target="https://github.com/r4h1/Mini-Curso-de-IA-e-Vis-o-Computacional/blob/main/Controle_Acesso_IA.py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r4h1/Mini-Curso-de-IA-e-Vis-o-Computacional/blob/main/Controle_de_acesso_com_Python_e_Arduino.in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r4h1/Mini-Curso-de-IA-e-Visao-Computacional" TargetMode="External"/><Relationship Id="rId4" Type="http://schemas.openxmlformats.org/officeDocument/2006/relationships/hyperlink" Target="https://www.arduino.cc/" TargetMode="External"/><Relationship Id="rId11" Type="http://schemas.openxmlformats.org/officeDocument/2006/relationships/image" Target="../media/image10.png"/><Relationship Id="rId10" Type="http://schemas.openxmlformats.org/officeDocument/2006/relationships/image" Target="../media/image1.png"/><Relationship Id="rId9" Type="http://schemas.openxmlformats.org/officeDocument/2006/relationships/image" Target="../media/image8.png"/><Relationship Id="rId5" Type="http://schemas.openxmlformats.org/officeDocument/2006/relationships/hyperlink" Target="https://colab.google/" TargetMode="External"/><Relationship Id="rId6" Type="http://schemas.openxmlformats.org/officeDocument/2006/relationships/hyperlink" Target="https://code.visualstudio.com/" TargetMode="External"/><Relationship Id="rId7" Type="http://schemas.openxmlformats.org/officeDocument/2006/relationships/hyperlink" Target="https://www.tinkercad.com/dashboard" TargetMode="External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ultralytics.com/" TargetMode="External"/><Relationship Id="rId4" Type="http://schemas.openxmlformats.org/officeDocument/2006/relationships/hyperlink" Target="https://www.python.org/" TargetMode="External"/><Relationship Id="rId5" Type="http://schemas.openxmlformats.org/officeDocument/2006/relationships/hyperlink" Target="https://pypi.org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91625"/>
            <a:ext cx="8520600" cy="13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780"/>
              <a:t>Universidade Católica de Petrópolis </a:t>
            </a:r>
            <a:endParaRPr sz="37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780"/>
              <a:t>Semana Científica do CEC - 2024</a:t>
            </a:r>
            <a:endParaRPr sz="37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622875"/>
            <a:ext cx="8520600" cy="18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3"/>
              <a:buFont typeface="Arial"/>
              <a:buNone/>
            </a:pPr>
            <a:r>
              <a:rPr b="1" lang="pt-BR" sz="4717">
                <a:solidFill>
                  <a:schemeClr val="dk1"/>
                </a:solidFill>
                <a:highlight>
                  <a:srgbClr val="FFFFFF"/>
                </a:highlight>
              </a:rPr>
              <a:t>Minicurso: IA e Visão Computacional com Arduíno: Controle de Acesso Inteligente</a:t>
            </a:r>
            <a:endParaRPr b="1" sz="4717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688325" y="3795450"/>
            <a:ext cx="55491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Robson C. Augusto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Felipe Baldner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Ana Carolina Carius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/>
              <a:t>Detecção, Classificação e Segmentação.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7508"/>
            <a:ext cx="9144000" cy="3324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/>
              <a:t>2 - Para que a Visão Computacional é usada hoje em dia?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1" cy="4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49500"/>
              <a:buFont typeface="Arial"/>
              <a:buNone/>
            </a:pPr>
            <a:r>
              <a:rPr b="1" lang="pt-BR" sz="2222"/>
              <a:t>3 - </a:t>
            </a:r>
            <a:r>
              <a:rPr b="1" lang="pt-BR" sz="2222"/>
              <a:t>Exemplos práticos de IA com Visão Computacional. YOLO</a:t>
            </a:r>
            <a:endParaRPr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4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395"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9144000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51026"/>
              <a:buFont typeface="Arial"/>
              <a:buNone/>
            </a:pPr>
            <a:r>
              <a:rPr lang="pt-BR" sz="2155"/>
              <a:t>YOLO v8: You Only Look Once - Ultralytics</a:t>
            </a:r>
            <a:endParaRPr b="1" sz="2911"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1150"/>
            <a:ext cx="9144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49500"/>
              <a:buFont typeface="Arial"/>
              <a:buNone/>
            </a:pPr>
            <a:r>
              <a:rPr b="1" lang="pt-BR" sz="2222"/>
              <a:t>3 - Exemplos práticos de IA com Visão Computacional.</a:t>
            </a:r>
            <a:endParaRPr sz="3022"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1 - </a:t>
            </a:r>
            <a:r>
              <a:rPr lang="pt-BR" sz="1900">
                <a:solidFill>
                  <a:schemeClr val="dk1"/>
                </a:solidFill>
              </a:rPr>
              <a:t>Acesse o site </a:t>
            </a:r>
            <a:r>
              <a:rPr lang="pt-BR" sz="2000" u="sng">
                <a:solidFill>
                  <a:schemeClr val="hlink"/>
                </a:solidFill>
                <a:hlinkClick r:id="rId3"/>
              </a:rPr>
              <a:t>colab.google</a:t>
            </a:r>
            <a:r>
              <a:rPr lang="pt-BR" sz="1900">
                <a:solidFill>
                  <a:schemeClr val="dk1"/>
                </a:solidFill>
              </a:rPr>
              <a:t> e clique em novo notebook (new notebook).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Lembrete! Você deve estar logado em sua conta google (preferencialmente do webmail da UCP).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2 - Acesse o link - </a:t>
            </a:r>
            <a:r>
              <a:rPr lang="pt-BR" sz="1600" u="sng">
                <a:solidFill>
                  <a:schemeClr val="hlink"/>
                </a:solidFill>
                <a:hlinkClick r:id="rId4"/>
              </a:rPr>
              <a:t>Mini_Curso_AI_Computer_Vision.ipynb - Colab (google.com)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52105"/>
              <a:buFont typeface="Arial"/>
              <a:buNone/>
            </a:pPr>
            <a:r>
              <a:rPr b="1" lang="pt-BR" sz="2111"/>
              <a:t>4 - Projeto de Visão Computacional - Controle de Acesso Inteligente.</a:t>
            </a:r>
            <a:endParaRPr sz="2911"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1 - </a:t>
            </a:r>
            <a:r>
              <a:rPr lang="pt-BR">
                <a:solidFill>
                  <a:schemeClr val="dk1"/>
                </a:solidFill>
              </a:rPr>
              <a:t>Abrir o VS Code.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instalar bibliotecas necessárias para rodar os códigos no VS Code.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use o comando </a:t>
            </a:r>
            <a:r>
              <a:rPr b="1" lang="pt-BR">
                <a:solidFill>
                  <a:schemeClr val="dk1"/>
                </a:solidFill>
              </a:rPr>
              <a:t>‘pip install cv2 os pyttsx3 serial threading time</a:t>
            </a:r>
            <a:r>
              <a:rPr lang="pt-BR">
                <a:solidFill>
                  <a:schemeClr val="dk1"/>
                </a:solidFill>
              </a:rPr>
              <a:t>’ no terminal de comandos do VS Code.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Criar uma pasta com nome </a:t>
            </a:r>
            <a:r>
              <a:rPr i="1" lang="pt-BR">
                <a:solidFill>
                  <a:schemeClr val="dk1"/>
                </a:solidFill>
              </a:rPr>
              <a:t>AI Vision </a:t>
            </a:r>
            <a:r>
              <a:rPr lang="pt-BR">
                <a:solidFill>
                  <a:schemeClr val="dk1"/>
                </a:solidFill>
              </a:rPr>
              <a:t>na área de trabalho.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Pegar o código ‘Open CV.py’  salvo repositório do github e salvar na pasta </a:t>
            </a:r>
            <a:r>
              <a:rPr i="1" lang="pt-BR">
                <a:solidFill>
                  <a:schemeClr val="dk1"/>
                </a:solidFill>
              </a:rPr>
              <a:t>AI Vision.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1500" u="sng">
                <a:solidFill>
                  <a:schemeClr val="hlink"/>
                </a:solidFill>
                <a:hlinkClick r:id="rId3"/>
              </a:rPr>
              <a:t>Mini-Curso-de-IA-e-Vis-o-Computacional/Open CV.py at main · r4h1/Mini-Curso-de-IA-e-Vis-o-Computacional (github.com)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40">
                <a:solidFill>
                  <a:schemeClr val="dk1"/>
                </a:solidFill>
              </a:rPr>
              <a:t>Abrir a pasta AI Vision no VS Code em: File -&gt; Open Folder…</a:t>
            </a:r>
            <a:endParaRPr sz="184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52105"/>
              <a:buFont typeface="Arial"/>
              <a:buNone/>
            </a:pPr>
            <a:r>
              <a:rPr b="1" lang="pt-BR" sz="2111"/>
              <a:t>4 - Projeto de Visão Computacional - Controle de Acesso Inteligente.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2 - Criar uma nova pasta dentro da pasta </a:t>
            </a:r>
            <a:r>
              <a:rPr i="1" lang="pt-BR">
                <a:solidFill>
                  <a:schemeClr val="dk1"/>
                </a:solidFill>
              </a:rPr>
              <a:t>AI Vision,</a:t>
            </a:r>
            <a:r>
              <a:rPr lang="pt-BR">
                <a:solidFill>
                  <a:schemeClr val="dk1"/>
                </a:solidFill>
              </a:rPr>
              <a:t> chamada </a:t>
            </a:r>
            <a:r>
              <a:rPr i="1" lang="pt-BR">
                <a:solidFill>
                  <a:schemeClr val="dk1"/>
                </a:solidFill>
              </a:rPr>
              <a:t>known_faces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3 - Abrir o aplicativo da web câmera no computador.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    Tirar fotos suas e salvar na pasta kown_faces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Pegar o código ‘Detectando_Rostos_Conhecidos.py’ salvo repositório do github e salvar na pasta </a:t>
            </a:r>
            <a:r>
              <a:rPr i="1" lang="pt-BR">
                <a:solidFill>
                  <a:schemeClr val="dk1"/>
                </a:solidFill>
              </a:rPr>
              <a:t>AI Vision. </a:t>
            </a:r>
            <a:r>
              <a:rPr lang="pt-BR" sz="164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Mini-Curso-de-IA-e-Vis-o-Computacional/Detectando_Rostos_Conhecidos.py at main · r4h1/Mini-Curso-de-IA-e-Vis-o-Computacional (github.com)</a:t>
            </a:r>
            <a:r>
              <a:rPr lang="pt-BR" sz="234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52105"/>
              <a:buFont typeface="Arial"/>
              <a:buNone/>
            </a:pPr>
            <a:r>
              <a:rPr b="1" lang="pt-BR" sz="2111"/>
              <a:t>4 - Projeto de Visão Computacional - Controle de Acesso Inteligente.</a:t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Pegar o arquivo ‘</a:t>
            </a:r>
            <a:r>
              <a:rPr lang="pt-BR" sz="1350">
                <a:solidFill>
                  <a:schemeClr val="dk1"/>
                </a:solidFill>
                <a:highlight>
                  <a:schemeClr val="lt1"/>
                </a:highlight>
              </a:rPr>
              <a:t>haarcascade_frontalface_default.xml’ </a:t>
            </a:r>
            <a:r>
              <a:rPr lang="pt-BR">
                <a:solidFill>
                  <a:schemeClr val="dk1"/>
                </a:solidFill>
              </a:rPr>
              <a:t>salvo repositório do github e salvar na pasta </a:t>
            </a:r>
            <a:r>
              <a:rPr i="1" lang="pt-BR">
                <a:solidFill>
                  <a:schemeClr val="dk1"/>
                </a:solidFill>
              </a:rPr>
              <a:t>AI Vision. 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hlink"/>
                </a:solidFill>
                <a:hlinkClick r:id="rId3"/>
              </a:rPr>
              <a:t>Mini-Curso-de-IA-e-Vis-o-Computacional/haarcascade_frontalface_default.xml at main · r4h1/Mini-Curso-de-IA-e-Vis-o-Computacional (github.com)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4 - Hora de construir o projeto!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Pegar o código ‘Controle_Acesso_IA.py’  salvo repositório do github e salvar na pasta </a:t>
            </a:r>
            <a:r>
              <a:rPr i="1" lang="pt-BR">
                <a:solidFill>
                  <a:schemeClr val="dk1"/>
                </a:solidFill>
              </a:rPr>
              <a:t>AI Vision.</a:t>
            </a:r>
            <a:r>
              <a:rPr lang="pt-B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u="sng">
                <a:solidFill>
                  <a:schemeClr val="hlink"/>
                </a:solidFill>
                <a:hlinkClick r:id="rId4"/>
              </a:rPr>
              <a:t>Mini-Curso-de-IA-e-Vis-o-Computacional/Controle_Acesso_IA.py at main · r4h1/Mini-Curso-de-IA-e-Vis-o-Computacional (github.com)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52105"/>
              <a:buFont typeface="Arial"/>
              <a:buNone/>
            </a:pPr>
            <a:r>
              <a:rPr b="1" lang="pt-BR" sz="2111"/>
              <a:t>4 - Projeto de Visão Computacional - Controle de Acesso Inteligente.</a:t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Pegar o código ‘Controle_de_acesso_com_Python_e_Arduino.ino’  salvo repositório do github e salvar na pasta </a:t>
            </a:r>
            <a:r>
              <a:rPr i="1" lang="pt-BR">
                <a:solidFill>
                  <a:schemeClr val="dk1"/>
                </a:solidFill>
              </a:rPr>
              <a:t>AI Vision.</a:t>
            </a:r>
            <a:r>
              <a:rPr lang="pt-B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 u="sng">
                <a:solidFill>
                  <a:schemeClr val="hlink"/>
                </a:solidFill>
                <a:hlinkClick r:id="rId3"/>
              </a:rPr>
              <a:t>Mini-Curso-de-IA-e-Vis-o-Computacional/Controle_de_acesso_com_Python_e_Arduino.ino at main · r4h1/Mini-Curso-de-IA-e-Vis-o-Computacional (github.com)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Vamos montar o circuito do arduino e mãos à obra.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52105"/>
              <a:buFont typeface="Arial"/>
              <a:buNone/>
            </a:pPr>
            <a:r>
              <a:rPr b="1" lang="pt-BR" sz="2111"/>
              <a:t>4 - Projeto de Visão Computacional - Controle de Acesso Inteligente.</a:t>
            </a:r>
            <a:endParaRPr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7925"/>
            <a:ext cx="9144000" cy="45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4079925"/>
            <a:ext cx="8520600" cy="8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820">
              <a:solidFill>
                <a:schemeClr val="lt1"/>
              </a:solidFill>
            </a:endParaRPr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311700" y="1675225"/>
            <a:ext cx="8520600" cy="28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" y="-94500"/>
            <a:ext cx="9141750" cy="52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 txBox="1"/>
          <p:nvPr/>
        </p:nvSpPr>
        <p:spPr>
          <a:xfrm>
            <a:off x="7411500" y="4090200"/>
            <a:ext cx="17313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lt1"/>
                </a:solidFill>
              </a:rPr>
              <a:t>Obrigado! 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lt1"/>
                </a:solidFill>
              </a:rPr>
              <a:t>Fim!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pt-BR" sz="2345">
                <a:highlight>
                  <a:srgbClr val="FFFFFF"/>
                </a:highlight>
              </a:rPr>
              <a:t>Minicurso: IA e Visão Computacional com Arduíno: Controle de Acesso Inteligente</a:t>
            </a:r>
            <a:endParaRPr sz="900"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348025"/>
            <a:ext cx="63501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</a:rPr>
              <a:t>Link do repositório com material do mini curso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 u="sng">
                <a:solidFill>
                  <a:schemeClr val="hlink"/>
                </a:solidFill>
                <a:hlinkClick r:id="rId3"/>
              </a:rPr>
              <a:t>r4h1/Mini-Curso-de-IA-e-Visao-Computacional (github.com)</a:t>
            </a:r>
            <a:endParaRPr sz="3294"/>
          </a:p>
        </p:txBody>
      </p:sp>
      <p:sp>
        <p:nvSpPr>
          <p:cNvPr id="70" name="Google Shape;70;p15"/>
          <p:cNvSpPr txBox="1"/>
          <p:nvPr/>
        </p:nvSpPr>
        <p:spPr>
          <a:xfrm>
            <a:off x="392625" y="2224925"/>
            <a:ext cx="8439600" cy="2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Outros links </a:t>
            </a:r>
            <a:r>
              <a:rPr b="1" lang="pt-BR" sz="1800">
                <a:solidFill>
                  <a:schemeClr val="dk1"/>
                </a:solidFill>
              </a:rPr>
              <a:t>úteis</a:t>
            </a:r>
            <a:r>
              <a:rPr b="1" lang="pt-BR" sz="1800">
                <a:solidFill>
                  <a:schemeClr val="dk1"/>
                </a:solidFill>
              </a:rPr>
              <a:t>.  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       </a:t>
            </a:r>
            <a:r>
              <a:rPr lang="pt-BR" sz="1100" u="sng">
                <a:solidFill>
                  <a:schemeClr val="hlink"/>
                </a:solidFill>
                <a:hlinkClick r:id="rId4"/>
              </a:rPr>
              <a:t>Arduino - Home</a:t>
            </a:r>
            <a:r>
              <a:rPr b="1" lang="pt-BR" sz="1800">
                <a:solidFill>
                  <a:schemeClr val="dk1"/>
                </a:solidFill>
              </a:rPr>
              <a:t>               </a:t>
            </a:r>
            <a:r>
              <a:rPr lang="pt-BR" sz="1100" u="sng">
                <a:solidFill>
                  <a:schemeClr val="hlink"/>
                </a:solidFill>
                <a:hlinkClick r:id="rId5"/>
              </a:rPr>
              <a:t>colab.google</a:t>
            </a:r>
            <a:r>
              <a:rPr b="1" lang="pt-BR" sz="1800">
                <a:solidFill>
                  <a:schemeClr val="dk1"/>
                </a:solidFill>
              </a:rPr>
              <a:t>     </a:t>
            </a:r>
            <a:r>
              <a:rPr lang="pt-BR" sz="1100" u="sng">
                <a:solidFill>
                  <a:schemeClr val="hlink"/>
                </a:solidFill>
                <a:hlinkClick r:id="rId6"/>
              </a:rPr>
              <a:t>Visual Studio Code - Code Editing. Redefined</a:t>
            </a:r>
            <a:r>
              <a:rPr b="1" lang="pt-BR" sz="1800">
                <a:solidFill>
                  <a:schemeClr val="dk1"/>
                </a:solidFill>
              </a:rPr>
              <a:t>         </a:t>
            </a:r>
            <a:r>
              <a:rPr lang="pt-BR" sz="11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Tinkercad - Painel</a:t>
            </a:r>
            <a:r>
              <a:rPr b="1" lang="pt-BR" sz="1800">
                <a:solidFill>
                  <a:schemeClr val="dk1"/>
                </a:solidFill>
              </a:rPr>
              <a:t>                                                                         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5050" y="2928873"/>
            <a:ext cx="1362075" cy="95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96075" y="2686525"/>
            <a:ext cx="1258600" cy="12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16386" y="2571075"/>
            <a:ext cx="1407513" cy="12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86650" y="2800775"/>
            <a:ext cx="1175550" cy="10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200"/>
              <a:buFont typeface="Arial"/>
              <a:buNone/>
            </a:pPr>
            <a:r>
              <a:rPr b="1" lang="pt-BR" sz="2345">
                <a:highlight>
                  <a:srgbClr val="FFFFFF"/>
                </a:highlight>
              </a:rPr>
              <a:t>Minicurso: IA e Visão Computacional com Arduíno: Controle de Acesso Inteligente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334950"/>
            <a:ext cx="8520600" cy="32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         </a:t>
            </a:r>
            <a:r>
              <a:rPr lang="pt-BR" sz="1200" u="sng">
                <a:solidFill>
                  <a:schemeClr val="hlink"/>
                </a:solidFill>
                <a:hlinkClick r:id="rId3"/>
              </a:rPr>
              <a:t>Home - Ultralytics YOLO Docs</a:t>
            </a:r>
            <a:r>
              <a:rPr lang="pt-BR" sz="1900">
                <a:solidFill>
                  <a:schemeClr val="dk1"/>
                </a:solidFill>
              </a:rPr>
              <a:t>                                                 </a:t>
            </a:r>
            <a:r>
              <a:rPr lang="pt-BR" sz="1400" u="sng">
                <a:solidFill>
                  <a:schemeClr val="hlink"/>
                </a:solidFill>
                <a:hlinkClick r:id="rId4"/>
              </a:rPr>
              <a:t>Welcome to Python.org</a:t>
            </a:r>
            <a:r>
              <a:rPr lang="pt-BR" sz="2200">
                <a:solidFill>
                  <a:schemeClr val="dk1"/>
                </a:solidFill>
              </a:rPr>
              <a:t>  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         </a:t>
            </a:r>
            <a:r>
              <a:rPr lang="pt-BR" sz="1300" u="sng">
                <a:solidFill>
                  <a:schemeClr val="hlink"/>
                </a:solidFill>
                <a:hlinkClick r:id="rId5"/>
              </a:rPr>
              <a:t>PyPI · O Python Package Index</a:t>
            </a:r>
            <a:r>
              <a:rPr lang="pt-BR" sz="2400">
                <a:solidFill>
                  <a:schemeClr val="dk1"/>
                </a:solidFill>
              </a:rPr>
              <a:t> </a:t>
            </a:r>
            <a:r>
              <a:rPr lang="pt-BR" sz="2200">
                <a:solidFill>
                  <a:schemeClr val="dk1"/>
                </a:solidFill>
              </a:rPr>
              <a:t>                                                 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334950"/>
            <a:ext cx="335280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7337" y="1334950"/>
            <a:ext cx="313496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52800" y="2696138"/>
            <a:ext cx="2238375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200"/>
              <a:buFont typeface="Arial"/>
              <a:buNone/>
            </a:pPr>
            <a:r>
              <a:rPr b="1" lang="pt-BR" sz="2345">
                <a:highlight>
                  <a:srgbClr val="FFFFFF"/>
                </a:highlight>
              </a:rPr>
              <a:t>Minicurso: IA e Visão Computacional com Arduíno: Controle de Acesso Inteligente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662150"/>
            <a:ext cx="8520600" cy="29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1 - O que é Visão Computacional? IA e Visão Computacional.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2 - Para que a Visão Computacional é usada hoje em dia?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3 - Exemplos </a:t>
            </a:r>
            <a:r>
              <a:rPr b="1" lang="pt-BR" sz="2000">
                <a:solidFill>
                  <a:schemeClr val="dk1"/>
                </a:solidFill>
              </a:rPr>
              <a:t>práticos</a:t>
            </a:r>
            <a:r>
              <a:rPr b="1" lang="pt-BR" sz="2000">
                <a:solidFill>
                  <a:schemeClr val="dk1"/>
                </a:solidFill>
              </a:rPr>
              <a:t> de IA com Visão Computacional.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2000">
                <a:solidFill>
                  <a:schemeClr val="dk1"/>
                </a:solidFill>
              </a:rPr>
              <a:t>4 - Projeto de Visão Computacional - Controle de Acesso Inteligente. 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b="1" lang="pt-BR" sz="2420"/>
              <a:t>1 - O que Visão Computacional? IA e Visão Computacional.</a:t>
            </a:r>
            <a:endParaRPr b="1" sz="2420"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39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A Visão Computacional é o processo de modelagem e replicação da visão humana usando software e hardware.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Ou seja, fazer uma </a:t>
            </a: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máquina ou sistema</a:t>
            </a: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enxergar</a:t>
            </a: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.      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>
                <a:solidFill>
                  <a:schemeClr val="dk1"/>
                </a:solidFill>
                <a:highlight>
                  <a:srgbClr val="FFFFFF"/>
                </a:highlight>
              </a:rPr>
              <a:t>                                                                         </a:t>
            </a:r>
            <a:r>
              <a:rPr lang="pt-BR" sz="1000">
                <a:solidFill>
                  <a:schemeClr val="dk1"/>
                </a:solidFill>
                <a:highlight>
                  <a:srgbClr val="FFFFFF"/>
                </a:highlight>
              </a:rPr>
              <a:t>Imagem Blog IMAN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600" y="3379088"/>
            <a:ext cx="293370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909"/>
              <a:buFont typeface="Arial"/>
              <a:buNone/>
            </a:pPr>
            <a:r>
              <a:rPr b="1" lang="pt-BR" sz="2420"/>
              <a:t>1 - O que Visão Computacional? IA e Visão Computacional.</a:t>
            </a:r>
            <a:endParaRPr b="1"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8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909"/>
              <a:buFont typeface="Arial"/>
              <a:buNone/>
            </a:pPr>
            <a:r>
              <a:rPr b="1" lang="pt-BR" sz="2420"/>
              <a:t>1 - O que Visão Computacional? IA e Visão Computacional.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Algumas </a:t>
            </a:r>
            <a:r>
              <a:rPr lang="pt-BR" sz="2200">
                <a:solidFill>
                  <a:schemeClr val="dk1"/>
                </a:solidFill>
              </a:rPr>
              <a:t>técnicas</a:t>
            </a:r>
            <a:r>
              <a:rPr lang="pt-BR" sz="2200">
                <a:solidFill>
                  <a:schemeClr val="dk1"/>
                </a:solidFill>
              </a:rPr>
              <a:t> de Visão computacional são empregadas durante o treinamento de uma rede neural, ou até mesmo em sistemas prontos. As </a:t>
            </a:r>
            <a:r>
              <a:rPr lang="pt-BR" sz="2200">
                <a:solidFill>
                  <a:schemeClr val="dk1"/>
                </a:solidFill>
              </a:rPr>
              <a:t>técnicas</a:t>
            </a:r>
            <a:r>
              <a:rPr lang="pt-BR" sz="2200">
                <a:solidFill>
                  <a:schemeClr val="dk1"/>
                </a:solidFill>
              </a:rPr>
              <a:t> mais conhecidas e usadas são: Detecção, Classificação e Segmentação.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49500"/>
              <a:buFont typeface="Arial"/>
              <a:buNone/>
            </a:pPr>
            <a:r>
              <a:rPr b="1" lang="pt-BR" sz="2222"/>
              <a:t>2 - Para que a Visão Computacional é usada hoje em dia?</a:t>
            </a:r>
            <a:endParaRPr sz="3022"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</a:rPr>
              <a:t>Análise</a:t>
            </a: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</a:rPr>
              <a:t> e processamento de dados em tempo real.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</a:rPr>
              <a:t>Sistemas de Visão Computacional podem analisar e processar dados em tempo real, permitindo o sistema a tomar decisões e agir de forma </a:t>
            </a: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</a:rPr>
              <a:t>rápida</a:t>
            </a: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</a:rPr>
              <a:t>. Visão Computacional e crucial em ambientes </a:t>
            </a: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</a:rPr>
              <a:t>dinâmico (uma rua movimentada, por </a:t>
            </a:r>
            <a:r>
              <a:rPr b="1" lang="pt-BR" sz="2420">
                <a:solidFill>
                  <a:schemeClr val="dk1"/>
                </a:solidFill>
              </a:rPr>
              <a:t>1 - O que Visão Computacional? IA e Visão Computacional.</a:t>
            </a: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</a:rPr>
              <a:t>exemplo)</a:t>
            </a: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</a:rPr>
              <a:t> no qual respostas </a:t>
            </a: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</a:rPr>
              <a:t>rápidas</a:t>
            </a: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</a:rPr>
              <a:t> são essenciais. Gerenciamento de </a:t>
            </a: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</a:rPr>
              <a:t>trânsito</a:t>
            </a: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</a:rPr>
              <a:t>, segurança </a:t>
            </a: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</a:rPr>
              <a:t>eletrônica</a:t>
            </a: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</a:rPr>
              <a:t>, monitoramento e sistemas </a:t>
            </a:r>
            <a:r>
              <a:rPr lang="pt-BR" sz="2000">
                <a:solidFill>
                  <a:schemeClr val="dk1"/>
                </a:solidFill>
                <a:highlight>
                  <a:srgbClr val="FFFFFF"/>
                </a:highlight>
              </a:rPr>
              <a:t>autônomos são alguns exemplos de uso de Visão Computacional.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